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57" r:id="rId3"/>
    <p:sldId id="258" r:id="rId4"/>
    <p:sldId id="259" r:id="rId5"/>
    <p:sldId id="261" r:id="rId6"/>
    <p:sldId id="270" r:id="rId7"/>
    <p:sldId id="264" r:id="rId8"/>
    <p:sldId id="260" r:id="rId9"/>
    <p:sldId id="262" r:id="rId10"/>
    <p:sldId id="266" r:id="rId11"/>
    <p:sldId id="267" r:id="rId12"/>
    <p:sldId id="269" r:id="rId13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B4AC"/>
    <a:srgbClr val="37AFC4"/>
    <a:srgbClr val="37AF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59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95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2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3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6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85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37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91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53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5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64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9E5BE-372F-4D7C-BC0C-F3FB3BEE47A0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A4C5-0CC5-464F-BFFF-2B0C9AFCC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109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AF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74AEC4-1161-1C14-A164-2FE564D0CC9C}"/>
              </a:ext>
            </a:extLst>
          </p:cNvPr>
          <p:cNvSpPr/>
          <p:nvPr/>
        </p:nvSpPr>
        <p:spPr>
          <a:xfrm>
            <a:off x="0" y="0"/>
            <a:ext cx="10058400" cy="1009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85FD1-9881-58EB-F7BE-46EE634E287F}"/>
              </a:ext>
            </a:extLst>
          </p:cNvPr>
          <p:cNvSpPr txBox="1"/>
          <p:nvPr/>
        </p:nvSpPr>
        <p:spPr>
          <a:xfrm>
            <a:off x="0" y="0"/>
            <a:ext cx="10058400" cy="1015663"/>
          </a:xfrm>
          <a:prstGeom prst="rect">
            <a:avLst/>
          </a:prstGeom>
          <a:noFill/>
          <a:ln>
            <a:noFill/>
          </a:ln>
          <a:effectLst>
            <a:softEdge rad="4572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M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2CB4AC"/>
                </a:solidFill>
                <a:latin typeface="Arial Black" panose="020B0A04020102020204" pitchFamily="34" charset="0"/>
              </a:rPr>
              <a:t>i</a:t>
            </a:r>
            <a:r>
              <a:rPr kumimoji="0" lang="en-US" sz="6000" b="0" i="0" u="none" strike="noStrike" kern="1200" cap="none" spc="0" normalizeH="0" baseline="0" noProof="0" dirty="0">
                <a:ln w="12700"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 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00B0F0"/>
                </a:solidFill>
                <a:latin typeface="Arial Black" panose="020B0A04020102020204" pitchFamily="34" charset="0"/>
              </a:rPr>
              <a:t>C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a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66FF33"/>
                </a:solidFill>
                <a:latin typeface="Arial Black" panose="020B0A04020102020204" pitchFamily="34" charset="0"/>
              </a:rPr>
              <a:t>s</a:t>
            </a:r>
            <a:r>
              <a:rPr lang="en-US" sz="6000" dirty="0">
                <a:ln w="12700">
                  <a:solidFill>
                    <a:sysClr val="windowText" lastClr="000000"/>
                  </a:solidFill>
                </a:ln>
                <a:solidFill>
                  <a:srgbClr val="7030A0"/>
                </a:solidFill>
                <a:latin typeface="Arial Black" panose="020B0A04020102020204" pitchFamily="34" charset="0"/>
              </a:rPr>
              <a:t>a</a:t>
            </a:r>
            <a:endParaRPr kumimoji="0" lang="en-US" sz="6000" b="0" i="0" u="none" strike="noStrike" kern="1200" cap="none" spc="0" normalizeH="0" baseline="0" noProof="0" dirty="0">
              <a:ln w="12700">
                <a:solidFill>
                  <a:sysClr val="windowText" lastClr="000000"/>
                </a:solidFill>
              </a:ln>
              <a:solidFill>
                <a:prstClr val="black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FD31-B12F-2690-7781-16B03AFEAA85}"/>
              </a:ext>
            </a:extLst>
          </p:cNvPr>
          <p:cNvSpPr txBox="1"/>
          <p:nvPr/>
        </p:nvSpPr>
        <p:spPr>
          <a:xfrm>
            <a:off x="0" y="100908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 w="285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Libro para </a:t>
            </a:r>
            <a:r>
              <a:rPr kumimoji="0" lang="en-US" sz="6000" b="0" i="0" u="none" strike="noStrike" kern="1200" cap="none" spc="0" normalizeH="0" baseline="0" noProof="0" dirty="0" err="1">
                <a:ln w="28575">
                  <a:solidFill>
                    <a:sysClr val="windowText" lastClr="000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Colorear</a:t>
            </a:r>
            <a:endParaRPr kumimoji="0" lang="en-US" sz="6000" b="0" i="0" u="none" strike="noStrike" kern="1200" cap="none" spc="0" normalizeH="0" baseline="0" noProof="0" dirty="0">
              <a:ln w="28575">
                <a:solidFill>
                  <a:sysClr val="windowText" lastClr="000000"/>
                </a:solidFill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A09B87-6696-197F-0D4E-97C231DAC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8160"/>
            <a:ext cx="100584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05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88698" y="795135"/>
            <a:ext cx="4682823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Escalera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B0470A-9C88-35DB-96C5-47EF04BC1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48" b="97266" l="6641" r="93750">
                        <a14:foregroundMark x1="50781" y1="15723" x2="10254" y2="59473"/>
                        <a14:foregroundMark x1="10254" y1="59473" x2="10645" y2="56445"/>
                        <a14:foregroundMark x1="61816" y1="7910" x2="74023" y2="7129"/>
                        <a14:foregroundMark x1="74023" y1="7129" x2="79199" y2="11133"/>
                        <a14:foregroundMark x1="79199" y1="11133" x2="77051" y2="22168"/>
                        <a14:foregroundMark x1="66504" y1="6738" x2="79199" y2="6445"/>
                        <a14:foregroundMark x1="61816" y1="89551" x2="50195" y2="95801"/>
                        <a14:foregroundMark x1="50195" y1="95801" x2="14258" y2="90527"/>
                        <a14:foregroundMark x1="14258" y1="90527" x2="8398" y2="86816"/>
                        <a14:foregroundMark x1="8398" y1="86816" x2="9375" y2="79199"/>
                        <a14:foregroundMark x1="8398" y1="79980" x2="6738" y2="87012"/>
                        <a14:foregroundMark x1="6738" y1="87012" x2="6934" y2="87109"/>
                        <a14:foregroundMark x1="7422" y1="87305" x2="14648" y2="92188"/>
                        <a14:foregroundMark x1="14648" y1="92188" x2="21387" y2="93945"/>
                        <a14:foregroundMark x1="21387" y1="93945" x2="41211" y2="96680"/>
                        <a14:foregroundMark x1="41211" y1="96680" x2="54980" y2="95703"/>
                        <a14:foregroundMark x1="45703" y1="97168" x2="83496" y2="88184"/>
                        <a14:foregroundMark x1="83496" y1="88184" x2="87598" y2="85840"/>
                        <a14:foregroundMark x1="51563" y1="97363" x2="45703" y2="96680"/>
                        <a14:foregroundMark x1="93750" y1="83887" x2="93750" y2="83887"/>
                        <a14:foregroundMark x1="74121" y1="80957" x2="77051" y2="74707"/>
                        <a14:foregroundMark x1="77051" y1="74707" x2="78223" y2="74121"/>
                        <a14:foregroundMark x1="78223" y1="74121" x2="56836" y2="92676"/>
                        <a14:foregroundMark x1="56836" y1="92676" x2="20703" y2="84375"/>
                        <a14:foregroundMark x1="20703" y1="84375" x2="13086" y2="85449"/>
                        <a14:foregroundMark x1="13086" y1="85449" x2="9180" y2="87793"/>
                        <a14:foregroundMark x1="52539" y1="82910" x2="31934" y2="79004"/>
                        <a14:foregroundMark x1="31934" y1="79004" x2="28027" y2="79004"/>
                        <a14:foregroundMark x1="18945" y1="79688" x2="26172" y2="85059"/>
                        <a14:foregroundMark x1="26172" y1="85059" x2="32422" y2="95801"/>
                        <a14:foregroundMark x1="32422" y1="95801" x2="34375" y2="96191"/>
                        <a14:foregroundMark x1="19238" y1="77734" x2="33691" y2="78223"/>
                        <a14:foregroundMark x1="25586" y1="71875" x2="63965" y2="74023"/>
                        <a14:foregroundMark x1="63965" y1="74023" x2="64063" y2="74316"/>
                        <a14:foregroundMark x1="32715" y1="64551" x2="60840" y2="67188"/>
                        <a14:foregroundMark x1="37109" y1="57715" x2="72168" y2="60352"/>
                        <a14:foregroundMark x1="48340" y1="45898" x2="74609" y2="46387"/>
                        <a14:foregroundMark x1="53223" y1="40234" x2="60254" y2="42090"/>
                        <a14:foregroundMark x1="60254" y1="42090" x2="73828" y2="41992"/>
                        <a14:foregroundMark x1="73828" y1="41992" x2="79395" y2="37109"/>
                        <a14:foregroundMark x1="79395" y1="37109" x2="79492" y2="16699"/>
                        <a14:foregroundMark x1="58398" y1="12598" x2="60840" y2="41016"/>
                        <a14:backgroundMark x1="66309" y1="99902" x2="55469" y2="999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161" y="2324100"/>
            <a:ext cx="3530360" cy="35303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B8B26B-6B66-18EB-FC5E-5084C6B6DE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48" b="97266" l="6641" r="93750">
                        <a14:foregroundMark x1="50781" y1="15723" x2="10254" y2="59473"/>
                        <a14:foregroundMark x1="10254" y1="59473" x2="10645" y2="56445"/>
                        <a14:foregroundMark x1="61816" y1="7910" x2="74023" y2="7129"/>
                        <a14:foregroundMark x1="74023" y1="7129" x2="79199" y2="11133"/>
                        <a14:foregroundMark x1="79199" y1="11133" x2="77051" y2="22168"/>
                        <a14:foregroundMark x1="66504" y1="6738" x2="79199" y2="6445"/>
                        <a14:foregroundMark x1="61816" y1="89551" x2="50195" y2="95801"/>
                        <a14:foregroundMark x1="50195" y1="95801" x2="14258" y2="90527"/>
                        <a14:foregroundMark x1="14258" y1="90527" x2="8398" y2="86816"/>
                        <a14:foregroundMark x1="8398" y1="86816" x2="9375" y2="79199"/>
                        <a14:foregroundMark x1="8398" y1="79980" x2="6738" y2="87012"/>
                        <a14:foregroundMark x1="6738" y1="87012" x2="6934" y2="87109"/>
                        <a14:foregroundMark x1="7422" y1="87305" x2="14648" y2="92188"/>
                        <a14:foregroundMark x1="14648" y1="92188" x2="21387" y2="93945"/>
                        <a14:foregroundMark x1="21387" y1="93945" x2="41211" y2="96680"/>
                        <a14:foregroundMark x1="41211" y1="96680" x2="54980" y2="95703"/>
                        <a14:foregroundMark x1="45703" y1="97168" x2="83496" y2="88184"/>
                        <a14:foregroundMark x1="83496" y1="88184" x2="87598" y2="85840"/>
                        <a14:foregroundMark x1="51563" y1="97363" x2="45703" y2="96680"/>
                        <a14:foregroundMark x1="93750" y1="83887" x2="93750" y2="83887"/>
                        <a14:foregroundMark x1="74121" y1="80957" x2="77051" y2="74707"/>
                        <a14:foregroundMark x1="77051" y1="74707" x2="78223" y2="74121"/>
                        <a14:foregroundMark x1="78223" y1="74121" x2="56836" y2="92676"/>
                        <a14:foregroundMark x1="56836" y1="92676" x2="20703" y2="84375"/>
                        <a14:foregroundMark x1="20703" y1="84375" x2="13086" y2="85449"/>
                        <a14:foregroundMark x1="13086" y1="85449" x2="9180" y2="87793"/>
                        <a14:foregroundMark x1="52539" y1="82910" x2="31934" y2="79004"/>
                        <a14:foregroundMark x1="31934" y1="79004" x2="28027" y2="79004"/>
                        <a14:foregroundMark x1="18945" y1="79688" x2="26172" y2="85059"/>
                        <a14:foregroundMark x1="26172" y1="85059" x2="32422" y2="95801"/>
                        <a14:foregroundMark x1="32422" y1="95801" x2="34375" y2="96191"/>
                        <a14:foregroundMark x1="19238" y1="77734" x2="33691" y2="78223"/>
                        <a14:foregroundMark x1="25586" y1="71875" x2="63965" y2="74023"/>
                        <a14:foregroundMark x1="63965" y1="74023" x2="64063" y2="74316"/>
                        <a14:foregroundMark x1="32715" y1="64551" x2="60840" y2="67188"/>
                        <a14:foregroundMark x1="37109" y1="57715" x2="72168" y2="60352"/>
                        <a14:foregroundMark x1="48340" y1="45898" x2="74609" y2="46387"/>
                        <a14:foregroundMark x1="53223" y1="40234" x2="60254" y2="42090"/>
                        <a14:foregroundMark x1="60254" y1="42090" x2="73828" y2="41992"/>
                        <a14:foregroundMark x1="73828" y1="41992" x2="79395" y2="37109"/>
                        <a14:foregroundMark x1="79395" y1="37109" x2="79492" y2="16699"/>
                        <a14:foregroundMark x1="58398" y1="12598" x2="60840" y2="41016"/>
                        <a14:backgroundMark x1="66309" y1="99902" x2="55469" y2="9990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4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8" y="1406514"/>
            <a:ext cx="5786449" cy="57864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9FD272B-F530-2037-CE45-80493E18AF4E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327D85-3486-D056-DF7D-1A11838D9595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085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891051" y="825337"/>
            <a:ext cx="393116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Puerta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84A21-D38B-6CC1-40AD-D53ED4E51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94" b="92480" l="9961" r="89844">
                        <a14:foregroundMark x1="71875" y1="9375" x2="40723" y2="8691"/>
                        <a14:foregroundMark x1="29688" y1="91699" x2="38086" y2="92773"/>
                        <a14:foregroundMark x1="38086" y1="92773" x2="61328" y2="91309"/>
                        <a14:foregroundMark x1="61328" y1="91309" x2="72852" y2="924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150" y="2315807"/>
            <a:ext cx="3524250" cy="35242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EE156A-D91D-A1E9-0C47-B9EF827EFF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94" b="92480" l="9961" r="89844">
                        <a14:foregroundMark x1="71875" y1="9375" x2="40723" y2="8691"/>
                        <a14:foregroundMark x1="29688" y1="91699" x2="38086" y2="92773"/>
                        <a14:foregroundMark x1="38086" y1="92773" x2="61328" y2="91309"/>
                        <a14:foregroundMark x1="61328" y1="91309" x2="72852" y2="9248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50" y="1694806"/>
            <a:ext cx="5865120" cy="58651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6FB911-E0FC-A081-83DE-BF6E7F464B4D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12820E-908D-E15B-756F-DBD3994B9D8B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08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331417" y="809220"/>
            <a:ext cx="5074385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Ventana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6F4BF3-737F-486E-23D0-E640CFF6B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2070" y1="85645" x2="41992" y2="86621"/>
                        <a14:backgroundMark x1="41992" y1="86621" x2="41992" y2="86621"/>
                        <a14:backgroundMark x1="81641" y1="23926" x2="84375" y2="27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774" y="1937197"/>
            <a:ext cx="3898005" cy="38980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5F5D06-5F25-F966-8B76-EE7B6ABE76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2070" y1="85645" x2="41992" y2="86621"/>
                        <a14:backgroundMark x1="41992" y1="86621" x2="41992" y2="86621"/>
                        <a14:backgroundMark x1="81641" y1="23926" x2="84375" y2="2705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2176" y="1112145"/>
            <a:ext cx="7344695" cy="73446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9091E9-5435-DA7A-B16E-13FE5290CF4A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C2EE74-EFC8-B448-EDAB-7B8AAE32C021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33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83824" y="733401"/>
            <a:ext cx="398687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Casa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1A8606F-AF51-4CA1-93D1-A8B47C2EA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4102" r="98633">
                        <a14:foregroundMark x1="40527" y1="9180" x2="30273" y2="9180"/>
                        <a14:foregroundMark x1="19238" y1="77832" x2="17969" y2="81055"/>
                        <a14:foregroundMark x1="8984" y1="85547" x2="11035" y2="85547"/>
                        <a14:foregroundMark x1="4199" y1="87402" x2="4199" y2="87402"/>
                        <a14:foregroundMark x1="87793" y1="79785" x2="83691" y2="77832"/>
                        <a14:foregroundMark x1="93457" y1="84961" x2="93750" y2="85938"/>
                        <a14:foregroundMark x1="98633" y1="87207" x2="98633" y2="87207"/>
                        <a14:backgroundMark x1="19434" y1="69629" x2="13086" y2="71875"/>
                        <a14:backgroundMark x1="83691" y1="71289" x2="89160" y2="712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263" y="2224314"/>
            <a:ext cx="3323771" cy="332377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3D39F36-C84F-4D9A-99C6-6F24D729A1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844" l="4102" r="98633">
                        <a14:foregroundMark x1="40527" y1="9180" x2="30273" y2="9180"/>
                        <a14:foregroundMark x1="19238" y1="77832" x2="17969" y2="81055"/>
                        <a14:foregroundMark x1="8984" y1="85547" x2="11035" y2="85547"/>
                        <a14:foregroundMark x1="4199" y1="87402" x2="4199" y2="87402"/>
                        <a14:foregroundMark x1="87793" y1="79785" x2="83691" y2="77832"/>
                        <a14:foregroundMark x1="93457" y1="84961" x2="93750" y2="85938"/>
                        <a14:foregroundMark x1="98633" y1="87207" x2="98633" y2="87207"/>
                        <a14:backgroundMark x1="19434" y1="69629" x2="13086" y2="71875"/>
                        <a14:backgroundMark x1="83691" y1="71289" x2="89160" y2="7128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66" y="1429155"/>
            <a:ext cx="6967294" cy="69672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9FAD62-DA85-7919-9B6A-ED1F6311E008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524062-C168-5956-52AC-E8BFF2390FFC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59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45839" y="795135"/>
            <a:ext cx="342568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Jardín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160548-9F88-4ED1-8680-5E1BFB0329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97949" l="9961" r="95313">
                        <a14:foregroundMark x1="12109" y1="10547" x2="55859" y2="18359"/>
                        <a14:foregroundMark x1="55859" y1="18359" x2="73438" y2="27637"/>
                        <a14:foregroundMark x1="73438" y1="27637" x2="87988" y2="46680"/>
                        <a14:foregroundMark x1="87988" y1="46680" x2="92578" y2="34668"/>
                        <a14:foregroundMark x1="92578" y1="34668" x2="93750" y2="18750"/>
                        <a14:foregroundMark x1="93750" y1="18750" x2="91211" y2="10645"/>
                        <a14:foregroundMark x1="91211" y1="10645" x2="82324" y2="10352"/>
                        <a14:foregroundMark x1="95410" y1="8887" x2="91992" y2="28613"/>
                        <a14:foregroundMark x1="91992" y1="28613" x2="95313" y2="39160"/>
                        <a14:foregroundMark x1="95313" y1="39160" x2="95410" y2="44922"/>
                        <a14:foregroundMark x1="93359" y1="8887" x2="48926" y2="13574"/>
                        <a14:foregroundMark x1="48926" y1="13574" x2="43262" y2="16406"/>
                        <a14:foregroundMark x1="29297" y1="9082" x2="38867" y2="8887"/>
                        <a14:foregroundMark x1="38867" y1="8887" x2="55273" y2="10352"/>
                        <a14:foregroundMark x1="57129" y1="15430" x2="76172" y2="16406"/>
                        <a14:foregroundMark x1="7813" y1="32227" x2="12305" y2="92188"/>
                        <a14:foregroundMark x1="12305" y1="92188" x2="23145" y2="94727"/>
                        <a14:foregroundMark x1="23145" y1="94727" x2="77832" y2="89551"/>
                        <a14:foregroundMark x1="48926" y1="83008" x2="25879" y2="77930"/>
                        <a14:foregroundMark x1="25879" y1="77930" x2="55566" y2="75781"/>
                        <a14:foregroundMark x1="55566" y1="75781" x2="91309" y2="78320"/>
                        <a14:foregroundMark x1="91309" y1="78320" x2="90820" y2="87891"/>
                        <a14:foregroundMark x1="90820" y1="87891" x2="90137" y2="89160"/>
                        <a14:foregroundMark x1="64453" y1="86426" x2="56836" y2="85254"/>
                        <a14:foregroundMark x1="56836" y1="85254" x2="51855" y2="81934"/>
                        <a14:foregroundMark x1="76563" y1="36914" x2="24121" y2="31055"/>
                        <a14:foregroundMark x1="24121" y1="31055" x2="21094" y2="26660"/>
                        <a14:foregroundMark x1="16992" y1="13770" x2="15918" y2="42285"/>
                        <a14:foregroundMark x1="15918" y1="42285" x2="17871" y2="44922"/>
                        <a14:foregroundMark x1="14941" y1="16602" x2="34082" y2="31836"/>
                        <a14:foregroundMark x1="34082" y1="31836" x2="34570" y2="32422"/>
                        <a14:foregroundMark x1="63867" y1="28906" x2="60645" y2="41992"/>
                        <a14:foregroundMark x1="33789" y1="97754" x2="33789" y2="97754"/>
                        <a14:foregroundMark x1="83691" y1="93262" x2="81934" y2="71973"/>
                        <a14:foregroundMark x1="81934" y1="71973" x2="81934" y2="71973"/>
                        <a14:foregroundMark x1="84375" y1="52832" x2="16797" y2="53906"/>
                        <a14:foregroundMark x1="19043" y1="49023" x2="76074" y2="47168"/>
                        <a14:foregroundMark x1="76074" y1="47168" x2="82227" y2="47266"/>
                        <a14:foregroundMark x1="82227" y1="47266" x2="82324" y2="47363"/>
                        <a14:foregroundMark x1="93945" y1="50000" x2="92676" y2="59180"/>
                        <a14:foregroundMark x1="92676" y1="59180" x2="92188" y2="59863"/>
                        <a14:foregroundMark x1="67773" y1="62695" x2="14941" y2="63965"/>
                        <a14:foregroundMark x1="45020" y1="57422" x2="56250" y2="57227"/>
                        <a14:foregroundMark x1="56250" y1="57227" x2="64063" y2="57227"/>
                        <a14:foregroundMark x1="26855" y1="43848" x2="42578" y2="45313"/>
                        <a14:foregroundMark x1="77344" y1="55176" x2="77832" y2="70117"/>
                        <a14:foregroundMark x1="77441" y1="91113" x2="67773" y2="81348"/>
                        <a14:foregroundMark x1="19922" y1="62891" x2="17773" y2="55566"/>
                        <a14:foregroundMark x1="38965" y1="97949" x2="38965" y2="979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765" y="2407353"/>
            <a:ext cx="2384073" cy="23840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16FD54-7302-459A-9003-70BE253AB1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97949" l="9961" r="95313">
                        <a14:foregroundMark x1="12109" y1="10547" x2="55859" y2="18359"/>
                        <a14:foregroundMark x1="55859" y1="18359" x2="73438" y2="27637"/>
                        <a14:foregroundMark x1="73438" y1="27637" x2="87988" y2="46680"/>
                        <a14:foregroundMark x1="87988" y1="46680" x2="92578" y2="34668"/>
                        <a14:foregroundMark x1="92578" y1="34668" x2="93750" y2="18750"/>
                        <a14:foregroundMark x1="93750" y1="18750" x2="91211" y2="10645"/>
                        <a14:foregroundMark x1="91211" y1="10645" x2="82324" y2="10352"/>
                        <a14:foregroundMark x1="95410" y1="8887" x2="91992" y2="28613"/>
                        <a14:foregroundMark x1="91992" y1="28613" x2="95313" y2="39160"/>
                        <a14:foregroundMark x1="95313" y1="39160" x2="95410" y2="44922"/>
                        <a14:foregroundMark x1="93359" y1="8887" x2="48926" y2="13574"/>
                        <a14:foregroundMark x1="48926" y1="13574" x2="43262" y2="16406"/>
                        <a14:foregroundMark x1="29297" y1="9082" x2="38867" y2="8887"/>
                        <a14:foregroundMark x1="38867" y1="8887" x2="55273" y2="10352"/>
                        <a14:foregroundMark x1="57129" y1="15430" x2="76172" y2="16406"/>
                        <a14:foregroundMark x1="7813" y1="32227" x2="12305" y2="92188"/>
                        <a14:foregroundMark x1="12305" y1="92188" x2="23145" y2="94727"/>
                        <a14:foregroundMark x1="23145" y1="94727" x2="77832" y2="89551"/>
                        <a14:foregroundMark x1="48926" y1="83008" x2="25879" y2="77930"/>
                        <a14:foregroundMark x1="25879" y1="77930" x2="55566" y2="75781"/>
                        <a14:foregroundMark x1="55566" y1="75781" x2="91309" y2="78320"/>
                        <a14:foregroundMark x1="91309" y1="78320" x2="90820" y2="87891"/>
                        <a14:foregroundMark x1="90820" y1="87891" x2="90137" y2="89160"/>
                        <a14:foregroundMark x1="64453" y1="86426" x2="56836" y2="85254"/>
                        <a14:foregroundMark x1="56836" y1="85254" x2="51855" y2="81934"/>
                        <a14:foregroundMark x1="76563" y1="36914" x2="24121" y2="31055"/>
                        <a14:foregroundMark x1="24121" y1="31055" x2="21094" y2="26660"/>
                        <a14:foregroundMark x1="16992" y1="13770" x2="15918" y2="42285"/>
                        <a14:foregroundMark x1="15918" y1="42285" x2="17871" y2="44922"/>
                        <a14:foregroundMark x1="14941" y1="16602" x2="34082" y2="31836"/>
                        <a14:foregroundMark x1="34082" y1="31836" x2="34570" y2="32422"/>
                        <a14:foregroundMark x1="63867" y1="28906" x2="60645" y2="41992"/>
                        <a14:foregroundMark x1="33789" y1="97754" x2="33789" y2="97754"/>
                        <a14:foregroundMark x1="83691" y1="93262" x2="81934" y2="71973"/>
                        <a14:foregroundMark x1="81934" y1="71973" x2="81934" y2="71973"/>
                        <a14:foregroundMark x1="84375" y1="52832" x2="16797" y2="53906"/>
                        <a14:foregroundMark x1="19043" y1="49023" x2="76074" y2="47168"/>
                        <a14:foregroundMark x1="76074" y1="47168" x2="82227" y2="47266"/>
                        <a14:foregroundMark x1="82227" y1="47266" x2="82324" y2="47363"/>
                        <a14:foregroundMark x1="93945" y1="50000" x2="92676" y2="59180"/>
                        <a14:foregroundMark x1="92676" y1="59180" x2="92188" y2="59863"/>
                        <a14:foregroundMark x1="67773" y1="62695" x2="14941" y2="63965"/>
                        <a14:foregroundMark x1="45020" y1="57422" x2="56250" y2="57227"/>
                        <a14:foregroundMark x1="56250" y1="57227" x2="64063" y2="57227"/>
                        <a14:foregroundMark x1="26855" y1="43848" x2="42578" y2="45313"/>
                        <a14:foregroundMark x1="77344" y1="55176" x2="77832" y2="70117"/>
                        <a14:foregroundMark x1="77441" y1="91113" x2="67773" y2="81348"/>
                        <a14:foregroundMark x1="19922" y1="62891" x2="17773" y2="55566"/>
                        <a14:foregroundMark x1="38965" y1="97949" x2="38965" y2="97949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9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64" y="1586824"/>
            <a:ext cx="6185576" cy="61855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4B8BD7C-CC10-1B89-DDD9-60FC00F98982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C433EA-E521-6A26-3743-EA320A79AE89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08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210236" y="1043781"/>
            <a:ext cx="50134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Dormitorio</a:t>
            </a:r>
            <a:endParaRPr kumimoji="0" lang="en-US" sz="88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DA08F9-8182-44DD-A7E3-8A021940B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837" y="2380736"/>
            <a:ext cx="3010927" cy="30109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B1D192-4FE7-48E1-841B-A6C97E2AEB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28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22" y="2254097"/>
            <a:ext cx="5414567" cy="54145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0E3E89-95DD-B81B-5102-BEE513EF7EEA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166698-08D8-C5A8-D6BC-C9350851B12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51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4222635" y="1156662"/>
            <a:ext cx="587385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Sala de </a:t>
            </a:r>
            <a:r>
              <a:rPr kumimoji="0" lang="en-US" sz="8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estar</a:t>
            </a:r>
            <a:endParaRPr kumimoji="0" lang="en-US" sz="88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753840-B357-4FAB-92AF-9C754ED35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8698" y="2667467"/>
            <a:ext cx="2534073" cy="25340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EC23FF-BF52-41FE-828E-D1361FD1D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5629" y="2416127"/>
            <a:ext cx="5223814" cy="52238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A12AAD-358D-F07B-D66D-26D873C4FD47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04D67F-92E0-3808-6F47-0906D2597353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519435" y="941329"/>
            <a:ext cx="30066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800" dirty="0" err="1">
                <a:solidFill>
                  <a:prstClr val="black"/>
                </a:solidFill>
                <a:latin typeface="Teaching Print Dotted" pitchFamily="50" charset="0"/>
              </a:rPr>
              <a:t>Baño</a:t>
            </a:r>
            <a:endParaRPr kumimoji="0" lang="en-US" sz="88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A845F9-2CFB-4731-A381-0CE5BB279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0801" y1="10254" x2="13477" y2="12793"/>
                        <a14:foregroundMark x1="13477" y1="12793" x2="10352" y2="20703"/>
                        <a14:foregroundMark x1="10352" y1="20703" x2="10352" y2="214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0886" y="2224314"/>
            <a:ext cx="3323771" cy="33237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889ADF-93FF-48C5-9105-0563DD8986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0801" y1="10254" x2="13477" y2="12793"/>
                        <a14:foregroundMark x1="13477" y1="12793" x2="10352" y2="20703"/>
                        <a14:foregroundMark x1="10352" y1="20703" x2="10352" y2="21484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3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1612" y="1664604"/>
            <a:ext cx="6771970" cy="67719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EACDBD-7D0A-B72B-E9A2-39EFF52229D8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B39CAD-C67E-A217-268B-AB7D83B0B0B7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6110513" y="795135"/>
            <a:ext cx="3861007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Cocina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A1A205-D490-42F9-AE0E-B22D9C20D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4883" r="96484">
                        <a14:foregroundMark x1="21289" y1="12305" x2="28027" y2="25977"/>
                        <a14:foregroundMark x1="28027" y1="25977" x2="21680" y2="78125"/>
                        <a14:foregroundMark x1="21680" y1="78125" x2="8984" y2="84082"/>
                        <a14:foregroundMark x1="11621" y1="51172" x2="13672" y2="34961"/>
                        <a14:foregroundMark x1="14258" y1="35645" x2="29102" y2="48340"/>
                        <a14:foregroundMark x1="29102" y1="48340" x2="32129" y2="34961"/>
                        <a14:foregroundMark x1="34766" y1="27637" x2="10547" y2="27637"/>
                        <a14:foregroundMark x1="12012" y1="33789" x2="23926" y2="35254"/>
                        <a14:foregroundMark x1="23926" y1="35254" x2="24121" y2="35059"/>
                        <a14:foregroundMark x1="14063" y1="47656" x2="22266" y2="49414"/>
                        <a14:foregroundMark x1="22266" y1="49414" x2="36230" y2="70996"/>
                        <a14:foregroundMark x1="36230" y1="70996" x2="52930" y2="72461"/>
                        <a14:foregroundMark x1="52930" y1="72461" x2="69824" y2="72168"/>
                        <a14:foregroundMark x1="69824" y1="72168" x2="79297" y2="56152"/>
                        <a14:foregroundMark x1="79297" y1="56152" x2="82813" y2="39844"/>
                        <a14:foregroundMark x1="82813" y1="39844" x2="79785" y2="19629"/>
                        <a14:foregroundMark x1="76270" y1="21289" x2="68066" y2="33398"/>
                        <a14:foregroundMark x1="68066" y1="33398" x2="78711" y2="49609"/>
                        <a14:foregroundMark x1="78711" y1="49609" x2="81250" y2="57813"/>
                        <a14:foregroundMark x1="81250" y1="57813" x2="81250" y2="58105"/>
                        <a14:foregroundMark x1="93652" y1="56934" x2="91406" y2="64746"/>
                        <a14:foregroundMark x1="91406" y1="64746" x2="91211" y2="64844"/>
                        <a14:foregroundMark x1="86328" y1="72266" x2="82910" y2="67090"/>
                        <a14:foregroundMark x1="82910" y1="67090" x2="80566" y2="80957"/>
                        <a14:foregroundMark x1="80566" y1="80957" x2="80566" y2="81250"/>
                        <a14:foregroundMark x1="96582" y1="85352" x2="96582" y2="85352"/>
                        <a14:foregroundMark x1="87598" y1="81836" x2="87598" y2="81641"/>
                        <a14:foregroundMark x1="71191" y1="23145" x2="69922" y2="16797"/>
                        <a14:foregroundMark x1="61328" y1="13672" x2="53711" y2="10840"/>
                        <a14:foregroundMark x1="53711" y1="10840" x2="47461" y2="11523"/>
                        <a14:foregroundMark x1="47461" y1="11523" x2="47266" y2="11621"/>
                        <a14:foregroundMark x1="37207" y1="37891" x2="46191" y2="51172"/>
                        <a14:foregroundMark x1="4883" y1="85156" x2="4883" y2="85156"/>
                        <a14:foregroundMark x1="87793" y1="18652" x2="85352" y2="12988"/>
                        <a14:foregroundMark x1="85352" y1="12988" x2="72070" y2="10742"/>
                        <a14:foregroundMark x1="72070" y1="10742" x2="71973" y2="10645"/>
                        <a14:foregroundMark x1="21484" y1="10254" x2="21484" y2="10254"/>
                        <a14:backgroundMark x1="34375" y1="20703" x2="31836" y2="15527"/>
                        <a14:backgroundMark x1="93262" y1="48926" x2="91602" y2="21680"/>
                        <a14:backgroundMark x1="91602" y1="21680" x2="92871" y2="18457"/>
                        <a14:backgroundMark x1="93262" y1="74902" x2="93945" y2="761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3824" y="2075542"/>
            <a:ext cx="3394576" cy="33945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17A970-2971-4ECA-8288-3F884C1742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4883" r="96484">
                        <a14:foregroundMark x1="21289" y1="12305" x2="28027" y2="25977"/>
                        <a14:foregroundMark x1="28027" y1="25977" x2="21680" y2="78125"/>
                        <a14:foregroundMark x1="21680" y1="78125" x2="8984" y2="84082"/>
                        <a14:foregroundMark x1="11621" y1="51172" x2="13672" y2="34961"/>
                        <a14:foregroundMark x1="14258" y1="35645" x2="29102" y2="48340"/>
                        <a14:foregroundMark x1="29102" y1="48340" x2="32129" y2="34961"/>
                        <a14:foregroundMark x1="34766" y1="27637" x2="10547" y2="27637"/>
                        <a14:foregroundMark x1="12012" y1="33789" x2="23926" y2="35254"/>
                        <a14:foregroundMark x1="23926" y1="35254" x2="24121" y2="35059"/>
                        <a14:foregroundMark x1="14063" y1="47656" x2="22266" y2="49414"/>
                        <a14:foregroundMark x1="22266" y1="49414" x2="36230" y2="70996"/>
                        <a14:foregroundMark x1="36230" y1="70996" x2="52930" y2="72461"/>
                        <a14:foregroundMark x1="52930" y1="72461" x2="69824" y2="72168"/>
                        <a14:foregroundMark x1="69824" y1="72168" x2="79297" y2="56152"/>
                        <a14:foregroundMark x1="79297" y1="56152" x2="82813" y2="39844"/>
                        <a14:foregroundMark x1="82813" y1="39844" x2="79785" y2="19629"/>
                        <a14:foregroundMark x1="76270" y1="21289" x2="68066" y2="33398"/>
                        <a14:foregroundMark x1="68066" y1="33398" x2="78711" y2="49609"/>
                        <a14:foregroundMark x1="78711" y1="49609" x2="81250" y2="57813"/>
                        <a14:foregroundMark x1="81250" y1="57813" x2="81250" y2="58105"/>
                        <a14:foregroundMark x1="93652" y1="56934" x2="91406" y2="64746"/>
                        <a14:foregroundMark x1="91406" y1="64746" x2="91211" y2="64844"/>
                        <a14:foregroundMark x1="86328" y1="72266" x2="82910" y2="67090"/>
                        <a14:foregroundMark x1="82910" y1="67090" x2="80566" y2="80957"/>
                        <a14:foregroundMark x1="80566" y1="80957" x2="80566" y2="81250"/>
                        <a14:foregroundMark x1="96582" y1="85352" x2="96582" y2="85352"/>
                        <a14:foregroundMark x1="87598" y1="81836" x2="87598" y2="81641"/>
                        <a14:foregroundMark x1="71191" y1="23145" x2="69922" y2="16797"/>
                        <a14:foregroundMark x1="61328" y1="13672" x2="53711" y2="10840"/>
                        <a14:foregroundMark x1="53711" y1="10840" x2="47461" y2="11523"/>
                        <a14:foregroundMark x1="47461" y1="11523" x2="47266" y2="11621"/>
                        <a14:foregroundMark x1="37207" y1="37891" x2="46191" y2="51172"/>
                        <a14:foregroundMark x1="4883" y1="85156" x2="4883" y2="85156"/>
                        <a14:foregroundMark x1="87793" y1="18652" x2="85352" y2="12988"/>
                        <a14:foregroundMark x1="85352" y1="12988" x2="72070" y2="10742"/>
                        <a14:foregroundMark x1="72070" y1="10742" x2="71973" y2="10645"/>
                        <a14:foregroundMark x1="21484" y1="10254" x2="21484" y2="10254"/>
                        <a14:backgroundMark x1="34375" y1="20703" x2="31836" y2="15527"/>
                        <a14:backgroundMark x1="93262" y1="48926" x2="91602" y2="21680"/>
                        <a14:backgroundMark x1="91602" y1="21680" x2="92871" y2="18457"/>
                        <a14:backgroundMark x1="93262" y1="74902" x2="93945" y2="76172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879" y="1664604"/>
            <a:ext cx="6702272" cy="67022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E196E0-B7D2-C69A-FA0B-96E17B6976A2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1E6A84-0180-6F90-91EB-F1E6EE14018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5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725662" y="1026737"/>
            <a:ext cx="43222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Comedor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0E16FC-F3E3-3084-12B8-E1791EB3B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486" y="2534073"/>
            <a:ext cx="2967825" cy="29678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57AA3E-AF4E-7BFC-D226-909EA7ADF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5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6574" y="2324746"/>
            <a:ext cx="5172661" cy="51726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B08F5E-EE44-9EB8-2CCF-40D7BD9AAD49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966176-FFE0-EC56-88B4-734210425CD8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035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4BB5204-D508-4CB4-B4C7-CA72D562A01E}"/>
              </a:ext>
            </a:extLst>
          </p:cNvPr>
          <p:cNvSpPr txBox="1"/>
          <p:nvPr/>
        </p:nvSpPr>
        <p:spPr>
          <a:xfrm>
            <a:off x="5994399" y="795135"/>
            <a:ext cx="3977121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aching Print Dotted" pitchFamily="50" charset="0"/>
                <a:ea typeface="+mn-ea"/>
                <a:cs typeface="+mn-cs"/>
              </a:rPr>
              <a:t>Balcón</a:t>
            </a:r>
            <a:endParaRPr kumimoji="0" lang="en-US" sz="107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Teaching Print Dotted" pitchFamily="50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0A0AC7-02FA-4FB2-893E-451B411F82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691" r="90137">
                        <a14:foregroundMark x1="8789" y1="84473" x2="9473" y2="84473"/>
                        <a14:foregroundMark x1="24902" y1="65820" x2="31836" y2="65820"/>
                        <a14:foregroundMark x1="20020" y1="54102" x2="21289" y2="56055"/>
                        <a14:foregroundMark x1="18848" y1="35449" x2="23242" y2="40137"/>
                        <a14:foregroundMark x1="90137" y1="84473" x2="90137" y2="84473"/>
                        <a14:foregroundMark x1="78125" y1="82227" x2="79395" y2="75391"/>
                        <a14:foregroundMark x1="77441" y1="52637" x2="76953" y2="55566"/>
                        <a14:foregroundMark x1="59961" y1="56543" x2="39453" y2="57715"/>
                        <a14:foregroundMark x1="53418" y1="52344" x2="53906" y2="54785"/>
                        <a14:foregroundMark x1="13965" y1="76660" x2="15430" y2="80273"/>
                        <a14:foregroundMark x1="75488" y1="39355" x2="74902" y2="378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618" y="1855619"/>
            <a:ext cx="3592681" cy="35926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D697A6-501A-4F4B-94E3-150F2FA18A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691" r="90137">
                        <a14:foregroundMark x1="8789" y1="84473" x2="9473" y2="84473"/>
                        <a14:foregroundMark x1="24902" y1="65820" x2="31836" y2="65820"/>
                        <a14:foregroundMark x1="20020" y1="54102" x2="21289" y2="56055"/>
                        <a14:foregroundMark x1="18848" y1="35449" x2="23242" y2="40137"/>
                        <a14:foregroundMark x1="90137" y1="84473" x2="90137" y2="84473"/>
                        <a14:foregroundMark x1="78125" y1="82227" x2="79395" y2="75391"/>
                        <a14:foregroundMark x1="77441" y1="52637" x2="76953" y2="55566"/>
                        <a14:foregroundMark x1="59961" y1="56543" x2="39453" y2="57715"/>
                        <a14:foregroundMark x1="53418" y1="52344" x2="53906" y2="54785"/>
                        <a14:foregroundMark x1="13965" y1="76660" x2="15430" y2="80273"/>
                        <a14:foregroundMark x1="75488" y1="39355" x2="74902" y2="3789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1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9129" y="1112145"/>
            <a:ext cx="6889069" cy="68890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3C1296-8ABE-0AF8-BCA0-D87888573304}"/>
              </a:ext>
            </a:extLst>
          </p:cNvPr>
          <p:cNvSpPr txBox="1"/>
          <p:nvPr/>
        </p:nvSpPr>
        <p:spPr>
          <a:xfrm>
            <a:off x="712861" y="636919"/>
            <a:ext cx="4682823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292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2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 casa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228745-CBC5-E4C4-F07C-8F8A17E81D36}"/>
              </a:ext>
            </a:extLst>
          </p:cNvPr>
          <p:cNvSpPr txBox="1"/>
          <p:nvPr/>
        </p:nvSpPr>
        <p:spPr>
          <a:xfrm>
            <a:off x="681028" y="98510"/>
            <a:ext cx="4897464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2920"/>
            <a:r>
              <a:rPr lang="en-US" sz="4840" dirty="0" err="1">
                <a:solidFill>
                  <a:prstClr val="black"/>
                </a:solidFill>
                <a:latin typeface="Arial Black" panose="020B0A04020102020204" pitchFamily="34" charset="0"/>
              </a:rPr>
              <a:t>Traza</a:t>
            </a:r>
            <a:r>
              <a:rPr lang="en-US" sz="4840" dirty="0">
                <a:solidFill>
                  <a:prstClr val="black"/>
                </a:solidFill>
                <a:latin typeface="Arial Black" panose="020B0A04020102020204" pitchFamily="34" charset="0"/>
              </a:rPr>
              <a:t> &amp; </a:t>
            </a:r>
            <a:r>
              <a:rPr lang="en-US" sz="4840" dirty="0">
                <a:solidFill>
                  <a:srgbClr val="FF0000"/>
                </a:solidFill>
                <a:latin typeface="Arial Black" panose="020B0A04020102020204" pitchFamily="34" charset="0"/>
              </a:rPr>
              <a:t>C</a:t>
            </a:r>
            <a:r>
              <a:rPr lang="en-US" sz="4840" dirty="0">
                <a:solidFill>
                  <a:srgbClr val="FFC000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70AD47"/>
                </a:solidFill>
                <a:latin typeface="Arial Black" panose="020B0A04020102020204" pitchFamily="34" charset="0"/>
              </a:rPr>
              <a:t>l</a:t>
            </a:r>
            <a:r>
              <a:rPr lang="en-US" sz="4840" dirty="0">
                <a:solidFill>
                  <a:srgbClr val="ED7D31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o</a:t>
            </a:r>
            <a:r>
              <a:rPr lang="en-US" sz="4840" dirty="0">
                <a:solidFill>
                  <a:srgbClr val="44546A">
                    <a:lumMod val="60000"/>
                    <a:lumOff val="40000"/>
                  </a:srgbClr>
                </a:solidFill>
                <a:latin typeface="Arial Black" panose="020B0A04020102020204" pitchFamily="34" charset="0"/>
              </a:rPr>
              <a:t>r</a:t>
            </a:r>
            <a:endParaRPr lang="en-US" sz="484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71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1248</TotalTime>
  <Words>73</Words>
  <Application>Microsoft Office PowerPoint</Application>
  <PresentationFormat>Custom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Teaching Print Dotted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88</cp:revision>
  <dcterms:created xsi:type="dcterms:W3CDTF">2025-02-22T17:47:33Z</dcterms:created>
  <dcterms:modified xsi:type="dcterms:W3CDTF">2025-05-07T20:56:04Z</dcterms:modified>
</cp:coreProperties>
</file>

<file path=docProps/thumbnail.jpeg>
</file>